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49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228567-40E7-4B52-94EF-0C7BCCF8D6E4}" v="3" dt="2026-06-03T09:40:19.3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6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cja Gruszczyńska" userId="2d0f0da6-cfd4-4ffa-b7c8-11048b0164f9" providerId="ADAL" clId="{15A8F9A8-5AA8-4922-B3A8-9A61F396C3F2}"/>
    <pc:docChg chg="modSld">
      <pc:chgData name="Alicja Gruszczyńska" userId="2d0f0da6-cfd4-4ffa-b7c8-11048b0164f9" providerId="ADAL" clId="{15A8F9A8-5AA8-4922-B3A8-9A61F396C3F2}" dt="2026-06-03T09:41:23.525" v="18" actId="1036"/>
      <pc:docMkLst>
        <pc:docMk/>
      </pc:docMkLst>
      <pc:sldChg chg="addSp modSp mod">
        <pc:chgData name="Alicja Gruszczyńska" userId="2d0f0da6-cfd4-4ffa-b7c8-11048b0164f9" providerId="ADAL" clId="{15A8F9A8-5AA8-4922-B3A8-9A61F396C3F2}" dt="2026-06-03T09:41:23.525" v="18" actId="1036"/>
        <pc:sldMkLst>
          <pc:docMk/>
          <pc:sldMk cId="1856242099" sldId="256"/>
        </pc:sldMkLst>
        <pc:spChg chg="add mod">
          <ac:chgData name="Alicja Gruszczyńska" userId="2d0f0da6-cfd4-4ffa-b7c8-11048b0164f9" providerId="ADAL" clId="{15A8F9A8-5AA8-4922-B3A8-9A61F396C3F2}" dt="2026-06-03T09:41:23.525" v="18" actId="1036"/>
          <ac:spMkLst>
            <pc:docMk/>
            <pc:sldMk cId="1856242099" sldId="256"/>
            <ac:spMk id="4" creationId="{BC89C84D-1EC8-96C1-ECEE-C2480F5A42A4}"/>
          </ac:spMkLst>
        </pc:spChg>
        <pc:picChg chg="add mod">
          <ac:chgData name="Alicja Gruszczyńska" userId="2d0f0da6-cfd4-4ffa-b7c8-11048b0164f9" providerId="ADAL" clId="{15A8F9A8-5AA8-4922-B3A8-9A61F396C3F2}" dt="2026-06-03T09:40:03.296" v="1"/>
          <ac:picMkLst>
            <pc:docMk/>
            <pc:sldMk cId="1856242099" sldId="256"/>
            <ac:picMk id="2" creationId="{875CACD8-642E-DE17-C25E-F35C62EDF17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FF350AC6-AAAE-EF57-B727-296D182B31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191250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EDA98EFF-3848-2C9A-1A91-B2AC5CFDD92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000"/>
          <a:stretch>
            <a:fillRect/>
          </a:stretch>
        </p:blipFill>
        <p:spPr>
          <a:xfrm>
            <a:off x="0" y="0"/>
            <a:ext cx="12192000" cy="1097280"/>
          </a:xfrm>
          <a:prstGeom prst="rect">
            <a:avLst/>
          </a:prstGeom>
        </p:spPr>
      </p:pic>
      <p:sp>
        <p:nvSpPr>
          <p:cNvPr id="9" name="Symbol zastępczy stopki 4">
            <a:extLst>
              <a:ext uri="{FF2B5EF4-FFF2-40B4-BE49-F238E27FC236}">
                <a16:creationId xmlns:a16="http://schemas.microsoft.com/office/drawing/2014/main" id="{FE98477F-B003-70A0-5B3E-54BCEFBF51F2}"/>
              </a:ext>
            </a:extLst>
          </p:cNvPr>
          <p:cNvSpPr txBox="1">
            <a:spLocks/>
          </p:cNvSpPr>
          <p:nvPr userDrawn="1"/>
        </p:nvSpPr>
        <p:spPr>
          <a:xfrm>
            <a:off x="4383157" y="6365971"/>
            <a:ext cx="78313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ctr" defTabSz="914400" rtl="0" eaLnBrk="1" latinLnBrk="0" hangingPunct="1">
              <a:defRPr sz="1100" kern="1200">
                <a:solidFill>
                  <a:schemeClr val="tx1">
                    <a:tint val="82000"/>
                  </a:schemeClr>
                </a:solidFill>
                <a:latin typeface="Inter" panose="02000503000000020004" pitchFamily="2" charset="0"/>
                <a:ea typeface="Inter" panose="02000503000000020004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rgbClr val="002060"/>
                </a:solidFill>
              </a:rPr>
              <a:t>Leader2050 Conference</a:t>
            </a:r>
          </a:p>
          <a:p>
            <a:pPr algn="l"/>
            <a:r>
              <a:rPr lang="en-US" b="1" dirty="0">
                <a:solidFill>
                  <a:srgbClr val="002060"/>
                </a:solidFill>
              </a:rPr>
              <a:t>Future Competencies in the Face of Sustainable Development Challenges, </a:t>
            </a:r>
            <a:r>
              <a:rPr lang="en-US" b="1" dirty="0" err="1">
                <a:solidFill>
                  <a:srgbClr val="002060"/>
                </a:solidFill>
              </a:rPr>
              <a:t>Wrocław</a:t>
            </a:r>
            <a:r>
              <a:rPr lang="en-US" b="1" dirty="0">
                <a:solidFill>
                  <a:srgbClr val="002060"/>
                </a:solidFill>
              </a:rPr>
              <a:t>, Poland 2026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2668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stopki 4">
            <a:extLst>
              <a:ext uri="{FF2B5EF4-FFF2-40B4-BE49-F238E27FC236}">
                <a16:creationId xmlns:a16="http://schemas.microsoft.com/office/drawing/2014/main" id="{47681BF6-FC25-15C7-B9BA-91A87227DF29}"/>
              </a:ext>
            </a:extLst>
          </p:cNvPr>
          <p:cNvSpPr txBox="1">
            <a:spLocks/>
          </p:cNvSpPr>
          <p:nvPr userDrawn="1"/>
        </p:nvSpPr>
        <p:spPr>
          <a:xfrm>
            <a:off x="4383157" y="6365971"/>
            <a:ext cx="78313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ctr" defTabSz="914400" rtl="0" eaLnBrk="1" latinLnBrk="0" hangingPunct="1">
              <a:defRPr sz="1100" kern="1200">
                <a:solidFill>
                  <a:schemeClr val="tx1">
                    <a:tint val="82000"/>
                  </a:schemeClr>
                </a:solidFill>
                <a:latin typeface="Inter" panose="02000503000000020004" pitchFamily="2" charset="0"/>
                <a:ea typeface="Inter" panose="02000503000000020004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rgbClr val="002060"/>
                </a:solidFill>
              </a:rPr>
              <a:t>Leader2050 Conference</a:t>
            </a:r>
          </a:p>
          <a:p>
            <a:pPr algn="l"/>
            <a:r>
              <a:rPr lang="en-US" b="1" dirty="0">
                <a:solidFill>
                  <a:srgbClr val="002060"/>
                </a:solidFill>
              </a:rPr>
              <a:t>Future Competencies in the Face of Sustainable Development Challenges, </a:t>
            </a:r>
            <a:r>
              <a:rPr lang="en-US" b="1" dirty="0" err="1">
                <a:solidFill>
                  <a:srgbClr val="002060"/>
                </a:solidFill>
              </a:rPr>
              <a:t>Wrocław</a:t>
            </a:r>
            <a:r>
              <a:rPr lang="en-US" b="1" dirty="0">
                <a:solidFill>
                  <a:srgbClr val="002060"/>
                </a:solidFill>
              </a:rPr>
              <a:t>, Poland 2026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01701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Obraz 21">
            <a:extLst>
              <a:ext uri="{FF2B5EF4-FFF2-40B4-BE49-F238E27FC236}">
                <a16:creationId xmlns:a16="http://schemas.microsoft.com/office/drawing/2014/main" id="{000BABB7-BA21-B191-C4E7-45E1FB53347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000"/>
          <a:stretch>
            <a:fillRect/>
          </a:stretch>
        </p:blipFill>
        <p:spPr>
          <a:xfrm>
            <a:off x="0" y="0"/>
            <a:ext cx="12192000" cy="1097280"/>
          </a:xfrm>
          <a:prstGeom prst="rect">
            <a:avLst/>
          </a:prstGeom>
        </p:spPr>
      </p:pic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B5B1515-B2ED-F53A-4D1D-AD6FC24022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83157" y="6365971"/>
            <a:ext cx="78313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82000"/>
                  </a:schemeClr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pPr algn="l"/>
            <a:r>
              <a:rPr lang="en-US" b="1" dirty="0">
                <a:solidFill>
                  <a:srgbClr val="002060"/>
                </a:solidFill>
              </a:rPr>
              <a:t>Leader2050 Conference</a:t>
            </a:r>
          </a:p>
          <a:p>
            <a:pPr algn="l"/>
            <a:r>
              <a:rPr lang="en-US" b="1" dirty="0">
                <a:solidFill>
                  <a:srgbClr val="002060"/>
                </a:solidFill>
              </a:rPr>
              <a:t>Future Competencies in the Face of Sustainable Development Challenges, </a:t>
            </a:r>
            <a:r>
              <a:rPr lang="en-US" b="1" dirty="0" err="1">
                <a:solidFill>
                  <a:srgbClr val="002060"/>
                </a:solidFill>
              </a:rPr>
              <a:t>Wrocław</a:t>
            </a:r>
            <a:r>
              <a:rPr lang="en-US" b="1" dirty="0">
                <a:solidFill>
                  <a:srgbClr val="002060"/>
                </a:solidFill>
              </a:rPr>
              <a:t>, Poland 2026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77857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Inter" panose="02000503000000020004" pitchFamily="2" charset="0"/>
          <a:ea typeface="Inter" panose="02000503000000020004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3C721937-9F29-CDA3-2BB1-279DC23FCE5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371974" y="1916113"/>
            <a:ext cx="7820025" cy="1998662"/>
          </a:xfrm>
          <a:prstGeom prst="rect">
            <a:avLst/>
          </a:prstGeom>
          <a:solidFill>
            <a:srgbClr val="434958"/>
          </a:solidFill>
        </p:spPr>
        <p:txBody>
          <a:bodyPr/>
          <a:lstStyle/>
          <a:p>
            <a:pPr marL="0" indent="0">
              <a:buNone/>
            </a:pPr>
            <a:r>
              <a:rPr lang="pl-PL" b="1" dirty="0" err="1">
                <a:solidFill>
                  <a:schemeClr val="bg1"/>
                </a:solidFill>
              </a:rPr>
              <a:t>Title</a:t>
            </a:r>
            <a:r>
              <a:rPr lang="pl-PL" b="1" dirty="0">
                <a:solidFill>
                  <a:schemeClr val="bg1"/>
                </a:solidFill>
              </a:rPr>
              <a:t> – Inter, </a:t>
            </a:r>
            <a:r>
              <a:rPr lang="pl-PL" b="1" dirty="0" err="1">
                <a:solidFill>
                  <a:schemeClr val="bg1"/>
                </a:solidFill>
              </a:rPr>
              <a:t>bold</a:t>
            </a:r>
            <a:r>
              <a:rPr lang="pl-PL" b="1" dirty="0">
                <a:solidFill>
                  <a:schemeClr val="bg1"/>
                </a:solidFill>
              </a:rPr>
              <a:t>, </a:t>
            </a:r>
            <a:r>
              <a:rPr lang="pl-PL" b="1" dirty="0" err="1">
                <a:solidFill>
                  <a:schemeClr val="bg1"/>
                </a:solidFill>
              </a:rPr>
              <a:t>font</a:t>
            </a:r>
            <a:r>
              <a:rPr lang="pl-PL" b="1" dirty="0">
                <a:solidFill>
                  <a:schemeClr val="bg1"/>
                </a:solidFill>
              </a:rPr>
              <a:t> </a:t>
            </a:r>
            <a:r>
              <a:rPr lang="pl-PL" b="1" dirty="0" err="1">
                <a:solidFill>
                  <a:schemeClr val="bg1"/>
                </a:solidFill>
              </a:rPr>
              <a:t>size</a:t>
            </a:r>
            <a:r>
              <a:rPr lang="pl-PL" b="1" dirty="0">
                <a:solidFill>
                  <a:schemeClr val="bg1"/>
                </a:solidFill>
              </a:rPr>
              <a:t> – 26/28</a:t>
            </a:r>
          </a:p>
          <a:p>
            <a:pPr marL="0" indent="0">
              <a:buNone/>
            </a:pPr>
            <a:r>
              <a:rPr lang="pl-PL" sz="2400" b="1" dirty="0" err="1">
                <a:solidFill>
                  <a:schemeClr val="bg1"/>
                </a:solidFill>
              </a:rPr>
              <a:t>Name</a:t>
            </a:r>
            <a:r>
              <a:rPr lang="pl-PL" sz="2400" b="1" dirty="0">
                <a:solidFill>
                  <a:schemeClr val="bg1"/>
                </a:solidFill>
              </a:rPr>
              <a:t>, </a:t>
            </a:r>
            <a:r>
              <a:rPr lang="pl-PL" sz="2400" b="1" dirty="0" err="1">
                <a:solidFill>
                  <a:schemeClr val="bg1"/>
                </a:solidFill>
              </a:rPr>
              <a:t>surname</a:t>
            </a:r>
            <a:r>
              <a:rPr lang="pl-PL" sz="2400" b="1" dirty="0">
                <a:solidFill>
                  <a:schemeClr val="bg1"/>
                </a:solidFill>
              </a:rPr>
              <a:t>, </a:t>
            </a:r>
            <a:r>
              <a:rPr lang="pl-PL" sz="2400" b="1" dirty="0" err="1">
                <a:solidFill>
                  <a:schemeClr val="bg1"/>
                </a:solidFill>
              </a:rPr>
              <a:t>afiliation</a:t>
            </a:r>
            <a:r>
              <a:rPr lang="pl-PL" sz="2400" b="1" dirty="0">
                <a:solidFill>
                  <a:schemeClr val="bg1"/>
                </a:solidFill>
              </a:rPr>
              <a:t> – Inter, </a:t>
            </a:r>
            <a:r>
              <a:rPr lang="pl-PL" sz="2400" b="1" dirty="0" err="1">
                <a:solidFill>
                  <a:schemeClr val="bg1"/>
                </a:solidFill>
              </a:rPr>
              <a:t>bold</a:t>
            </a:r>
            <a:r>
              <a:rPr lang="pl-PL" sz="2400" b="1" dirty="0">
                <a:solidFill>
                  <a:schemeClr val="bg1"/>
                </a:solidFill>
              </a:rPr>
              <a:t>, </a:t>
            </a:r>
            <a:r>
              <a:rPr lang="pl-PL" sz="2400" b="1" dirty="0" err="1">
                <a:solidFill>
                  <a:schemeClr val="bg1"/>
                </a:solidFill>
              </a:rPr>
              <a:t>font</a:t>
            </a:r>
            <a:r>
              <a:rPr lang="pl-PL" sz="2400" b="1" dirty="0">
                <a:solidFill>
                  <a:schemeClr val="bg1"/>
                </a:solidFill>
              </a:rPr>
              <a:t> </a:t>
            </a:r>
            <a:r>
              <a:rPr lang="pl-PL" sz="2400" b="1" dirty="0" err="1">
                <a:solidFill>
                  <a:schemeClr val="bg1"/>
                </a:solidFill>
              </a:rPr>
              <a:t>size</a:t>
            </a:r>
            <a:r>
              <a:rPr lang="pl-PL" sz="2400" b="1" dirty="0">
                <a:solidFill>
                  <a:schemeClr val="bg1"/>
                </a:solidFill>
              </a:rPr>
              <a:t>: 24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C89C84D-1EC8-96C1-ECEE-C2480F5A42A4}"/>
              </a:ext>
            </a:extLst>
          </p:cNvPr>
          <p:cNvSpPr txBox="1"/>
          <p:nvPr/>
        </p:nvSpPr>
        <p:spPr>
          <a:xfrm>
            <a:off x="-182880" y="841664"/>
            <a:ext cx="1172817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800" dirty="0" err="1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This</a:t>
            </a:r>
            <a:r>
              <a:rPr lang="pl-PL" sz="800" dirty="0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 </a:t>
            </a:r>
            <a:r>
              <a:rPr lang="pl-PL" sz="800" dirty="0" err="1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conference</a:t>
            </a:r>
            <a:r>
              <a:rPr lang="pl-PL" sz="800" dirty="0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 </a:t>
            </a:r>
            <a:r>
              <a:rPr lang="pl-PL" sz="800" dirty="0" err="1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has</a:t>
            </a:r>
            <a:r>
              <a:rPr lang="pl-PL" sz="800" dirty="0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 </a:t>
            </a:r>
            <a:r>
              <a:rPr lang="pl-PL" sz="800" dirty="0" err="1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been</a:t>
            </a:r>
            <a:r>
              <a:rPr lang="pl-PL" sz="800" dirty="0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 </a:t>
            </a:r>
            <a:r>
              <a:rPr lang="pl-PL" sz="800" dirty="0" err="1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supported</a:t>
            </a:r>
            <a:r>
              <a:rPr lang="pl-PL" sz="800" dirty="0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 by the </a:t>
            </a:r>
            <a:r>
              <a:rPr lang="pl-PL" sz="800" dirty="0" err="1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Polish</a:t>
            </a:r>
            <a:r>
              <a:rPr lang="pl-PL" sz="800" dirty="0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 </a:t>
            </a:r>
            <a:r>
              <a:rPr lang="pl-PL" sz="800" dirty="0" err="1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National</a:t>
            </a:r>
            <a:r>
              <a:rPr lang="pl-PL" sz="800" dirty="0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 </a:t>
            </a:r>
            <a:r>
              <a:rPr lang="pl-PL" sz="800" dirty="0" err="1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Agency</a:t>
            </a:r>
            <a:r>
              <a:rPr lang="pl-PL" sz="800" dirty="0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 for </a:t>
            </a:r>
            <a:r>
              <a:rPr lang="pl-PL" sz="800" dirty="0" err="1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Academic</a:t>
            </a:r>
            <a:r>
              <a:rPr lang="pl-PL" sz="800" dirty="0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 Exchange </a:t>
            </a:r>
            <a:r>
              <a:rPr lang="pl-PL" sz="800" dirty="0" err="1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under</a:t>
            </a:r>
            <a:r>
              <a:rPr lang="pl-PL" sz="800" dirty="0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 the Strategic </a:t>
            </a:r>
            <a:r>
              <a:rPr lang="pl-PL" sz="800" dirty="0" err="1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Partnerships</a:t>
            </a:r>
            <a:r>
              <a:rPr lang="pl-PL" sz="800" dirty="0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  </a:t>
            </a:r>
            <a:r>
              <a:rPr lang="pl-PL" sz="800" dirty="0" err="1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programme</a:t>
            </a:r>
            <a:r>
              <a:rPr lang="pl-PL" sz="800" dirty="0">
                <a:solidFill>
                  <a:srgbClr val="002060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  <a:cs typeface="Aptos" panose="020B0004020202020204" pitchFamily="34" charset="0"/>
              </a:rPr>
              <a:t> (2024)"</a:t>
            </a:r>
            <a:endParaRPr lang="pl-PL" sz="800" dirty="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242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>
            <a:extLst>
              <a:ext uri="{FF2B5EF4-FFF2-40B4-BE49-F238E27FC236}">
                <a16:creationId xmlns:a16="http://schemas.microsoft.com/office/drawing/2014/main" id="{E27D9B73-C099-8AFA-3D46-083DAED2B1BB}"/>
              </a:ext>
            </a:extLst>
          </p:cNvPr>
          <p:cNvSpPr txBox="1"/>
          <p:nvPr/>
        </p:nvSpPr>
        <p:spPr>
          <a:xfrm>
            <a:off x="447675" y="1238250"/>
            <a:ext cx="5648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err="1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</a:rPr>
              <a:t>Title</a:t>
            </a:r>
            <a:r>
              <a:rPr lang="pl-PL" sz="2800" b="1" dirty="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</a:rPr>
              <a:t> – </a:t>
            </a:r>
            <a:r>
              <a:rPr lang="pl-PL" sz="2800" b="1" dirty="0" err="1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</a:rPr>
              <a:t>font</a:t>
            </a:r>
            <a:r>
              <a:rPr lang="pl-PL" sz="2800" b="1" dirty="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</a:rPr>
              <a:t> Inter </a:t>
            </a:r>
            <a:r>
              <a:rPr lang="pl-PL" sz="2800" b="1" dirty="0" err="1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</a:rPr>
              <a:t>bold</a:t>
            </a:r>
            <a:r>
              <a:rPr lang="pl-PL" sz="2800" b="1" dirty="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</a:rPr>
              <a:t>, </a:t>
            </a:r>
            <a:r>
              <a:rPr lang="pl-PL" sz="2800" b="1" dirty="0" err="1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</a:rPr>
              <a:t>size</a:t>
            </a:r>
            <a:r>
              <a:rPr lang="pl-PL" sz="2800" b="1" dirty="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</a:rPr>
              <a:t>: 24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95F9F651-3EBF-0490-AA8A-CF18D57704F9}"/>
              </a:ext>
            </a:extLst>
          </p:cNvPr>
          <p:cNvSpPr txBox="1"/>
          <p:nvPr/>
        </p:nvSpPr>
        <p:spPr>
          <a:xfrm>
            <a:off x="447674" y="2333625"/>
            <a:ext cx="5648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b="0" dirty="0" err="1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</a:rPr>
              <a:t>Text</a:t>
            </a:r>
            <a:r>
              <a:rPr lang="pl-PL" sz="1800" b="0" dirty="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</a:rPr>
              <a:t> – </a:t>
            </a:r>
            <a:r>
              <a:rPr lang="pl-PL" sz="1800" b="0" dirty="0" err="1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</a:rPr>
              <a:t>font</a:t>
            </a:r>
            <a:r>
              <a:rPr lang="pl-PL" sz="1800" b="0" dirty="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</a:rPr>
              <a:t> </a:t>
            </a:r>
            <a:r>
              <a:rPr lang="pl-PL" sz="1800" b="0" dirty="0" err="1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</a:rPr>
              <a:t>inter</a:t>
            </a:r>
            <a:r>
              <a:rPr lang="pl-PL" sz="1800" b="0" dirty="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</a:rPr>
              <a:t>, </a:t>
            </a:r>
            <a:r>
              <a:rPr lang="pl-PL" sz="1800" b="0" dirty="0" err="1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</a:rPr>
              <a:t>size</a:t>
            </a:r>
            <a:r>
              <a:rPr lang="pl-PL" sz="1800" b="0" dirty="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</a:rPr>
              <a:t> 18/20</a:t>
            </a:r>
          </a:p>
        </p:txBody>
      </p:sp>
    </p:spTree>
    <p:extLst>
      <p:ext uri="{BB962C8B-B14F-4D97-AF65-F5344CB8AC3E}">
        <p14:creationId xmlns:p14="http://schemas.microsoft.com/office/powerpoint/2010/main" val="1352428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103780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61</Words>
  <Application>Microsoft Office PowerPoint</Application>
  <PresentationFormat>Panoramiczny</PresentationFormat>
  <Paragraphs>5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6" baseType="lpstr">
      <vt:lpstr>Arial</vt:lpstr>
      <vt:lpstr>Inter</vt:lpstr>
      <vt:lpstr>Motyw pakietu Office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Alicja Gruszczyńska</dc:creator>
  <cp:lastModifiedBy>Alicja Gruszczyńska</cp:lastModifiedBy>
  <cp:revision>1</cp:revision>
  <dcterms:created xsi:type="dcterms:W3CDTF">2026-05-29T09:54:42Z</dcterms:created>
  <dcterms:modified xsi:type="dcterms:W3CDTF">2026-06-03T09:41:23Z</dcterms:modified>
</cp:coreProperties>
</file>